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4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8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46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6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61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78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81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17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63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2AB1-2234-4842-B008-F59272D1E0E3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102E-E46E-4EBF-8F88-1ABFC20B2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4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VI. U.S. Rejection of the Treaty of Versailles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600" dirty="0"/>
              <a:t>Some thought the Treaty was too harsh.</a:t>
            </a:r>
          </a:p>
          <a:p>
            <a:r>
              <a:rPr lang="en-US" sz="1600" dirty="0"/>
              <a:t>Others thought it didn’t go far enough.</a:t>
            </a:r>
          </a:p>
          <a:p>
            <a:r>
              <a:rPr lang="en-US" sz="1600" dirty="0"/>
              <a:t>Henry Cabot Lodge led the Senate opposition.</a:t>
            </a:r>
          </a:p>
          <a:p>
            <a:r>
              <a:rPr lang="en-US" sz="1600" dirty="0"/>
              <a:t>The public favored the Treaty, with reservations.</a:t>
            </a:r>
          </a:p>
          <a:p>
            <a:r>
              <a:rPr lang="en-US" sz="1600" dirty="0"/>
              <a:t>After Wilson’s stroke, the Democrats lacked a leader.</a:t>
            </a:r>
          </a:p>
          <a:p>
            <a:r>
              <a:rPr lang="en-US" sz="1600" dirty="0"/>
              <a:t>Wilson ordered Democrats to reject the Treaty with Reservations.</a:t>
            </a:r>
          </a:p>
          <a:p>
            <a:r>
              <a:rPr lang="en-US" sz="1600" dirty="0"/>
              <a:t>The country was shocked by this exhibition of legislative paralysis.</a:t>
            </a:r>
          </a:p>
          <a:p>
            <a:r>
              <a:rPr lang="en-US" sz="1600" dirty="0"/>
              <a:t>Wilson looked at the Election of 1920 as a “solemn referendum” on the League.</a:t>
            </a:r>
          </a:p>
          <a:p>
            <a:r>
              <a:rPr lang="en-US" sz="1600" dirty="0"/>
              <a:t>Harding’s election showed that Americans were not ready to lead in 1920</a:t>
            </a:r>
          </a:p>
          <a:p>
            <a:endParaRPr lang="en-GB" sz="1800" dirty="0"/>
          </a:p>
        </p:txBody>
      </p:sp>
      <p:pic>
        <p:nvPicPr>
          <p:cNvPr id="2050" name="Picture 2" descr="Image result for u.s. rejection of the treaty of versailles married to foreign entanglemen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90" y="1600201"/>
            <a:ext cx="387202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92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V. Wilson’s World Vision is Rejected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The European Powers did not share Wilson’s idealism.</a:t>
            </a:r>
          </a:p>
          <a:p>
            <a:r>
              <a:rPr lang="en-US" sz="2400" dirty="0"/>
              <a:t>Wilson became politically clumsy.</a:t>
            </a:r>
          </a:p>
          <a:p>
            <a:r>
              <a:rPr lang="en-US" sz="2400" dirty="0"/>
              <a:t>He only was able to get 4 of his 14 points into the Treaty.</a:t>
            </a:r>
          </a:p>
          <a:p>
            <a:r>
              <a:rPr lang="en-US" sz="2400" dirty="0"/>
              <a:t>He was able to push the League of Nations through.</a:t>
            </a:r>
            <a:endParaRPr lang="en-GB" sz="2400" dirty="0"/>
          </a:p>
          <a:p>
            <a:r>
              <a:rPr lang="en-US" sz="2400" dirty="0"/>
              <a:t>Wilson staked the Treaty on the League.</a:t>
            </a:r>
          </a:p>
        </p:txBody>
      </p:sp>
      <p:pic>
        <p:nvPicPr>
          <p:cNvPr id="1026" name="Picture 2" descr="Image result for treaty of versail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29" y="2057400"/>
            <a:ext cx="3901395" cy="29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83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VI. U.S. Rejection of the Treaty of Versailles</vt:lpstr>
      <vt:lpstr>V. Wilson’s World Vision is Rejected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U.S. Rejection of the Treaty of Versailles</dc:title>
  <dc:creator>Matthew Porco</dc:creator>
  <cp:lastModifiedBy>Matthew Porco</cp:lastModifiedBy>
  <cp:revision>1</cp:revision>
  <dcterms:created xsi:type="dcterms:W3CDTF">2019-02-28T15:29:23Z</dcterms:created>
  <dcterms:modified xsi:type="dcterms:W3CDTF">2019-02-28T15:29:43Z</dcterms:modified>
</cp:coreProperties>
</file>