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81D7-9A30-473B-8B2E-D45E65138E8E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9D4D-B4C2-4CCF-A40C-3D29F021E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23DC-10F8-441D-A453-2598A8EB3307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7F9E-9E46-42C4-80B8-227C7344E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12A94-15C6-4C2F-9394-E4D27F708044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69F6-07D0-4749-8B0A-C14DA8A7F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CA9C0-2C57-4436-804C-ACB65112147C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B026-BEF1-4137-A86E-B439E0AAD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8134-7B61-48C4-9B20-1336B12284FE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5A86-451A-4586-AC95-3CAE92268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2F48-8799-4078-A173-CBD9F2A170F5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018D-6958-46B1-A721-8681252E6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DA33-D762-4B4C-9021-10B8A89A6B35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C062-3A79-4234-9DCD-057E16DD3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41BEC-1048-4B4C-BB97-501B74C37B7E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F231E-8C43-4799-965E-F5724C629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68EC-7667-4F0B-950C-92DBCC568AA5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6A39-7F0A-4481-BD6E-ABE3C2E7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8F396-E15C-4D5E-9566-0355F1783302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7B058-2BFD-4C3A-BFD6-A567F2195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BE601-6DAD-42D7-9D06-19938C27C169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788BD-BAB5-4757-B8E7-B14C83B0A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AE8407-BADD-4EFC-AD22-6E7421B5AF27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117A8E-650B-456E-AD1D-4920A8DEF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The Rise of American Imperialism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Type 1 Writing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is the appropriate role in world affairs for the United States?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U.S. Inaction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1871 – European powers began an era of imperialistic expansion.</a:t>
            </a:r>
          </a:p>
          <a:p>
            <a:pPr eaLnBrk="1" hangingPunct="1"/>
            <a:r>
              <a:rPr lang="en-US" smtClean="0"/>
              <a:t>“Scramble for Africa”</a:t>
            </a:r>
          </a:p>
          <a:p>
            <a:pPr eaLnBrk="1" hangingPunct="1"/>
            <a:r>
              <a:rPr lang="en-US" smtClean="0"/>
              <a:t>The U.S. did not take part in this expansion until the 1890s.</a:t>
            </a:r>
          </a:p>
        </p:txBody>
      </p:sp>
      <p:pic>
        <p:nvPicPr>
          <p:cNvPr id="14339" name="Content Placeholder 6" descr="Imperialism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657350"/>
            <a:ext cx="4038600" cy="44116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Reasons for Foreign Policy Inaction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Expansion was focused Westward</a:t>
            </a:r>
          </a:p>
          <a:p>
            <a:pPr eaLnBrk="1" hangingPunct="1"/>
            <a:r>
              <a:rPr lang="en-US" smtClean="0"/>
              <a:t>The American frontier did not “close” until the last decade of the century.</a:t>
            </a:r>
          </a:p>
          <a:p>
            <a:pPr eaLnBrk="1" hangingPunct="1"/>
            <a:r>
              <a:rPr lang="en-US" smtClean="0"/>
              <a:t>Rapid industrial growth, urbanization and a large influx of immigrants had Americans focused inward.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The1890s: Reasons for American Imperialism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endParaRPr lang="en-US" smtClean="0"/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16387" name="Content Placeholder 4" descr="Roosevel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1450975"/>
            <a:ext cx="6115050" cy="4911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Rapid Industrial Growth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Created a need for both sources of raw materials and markets for finished products.</a:t>
            </a:r>
          </a:p>
          <a:p>
            <a:pPr eaLnBrk="1" hangingPunct="1"/>
            <a:r>
              <a:rPr lang="en-US" smtClean="0"/>
              <a:t>Commercial expansion led to a demand for the buildup of American naval forces.</a:t>
            </a:r>
          </a:p>
          <a:p>
            <a:pPr eaLnBrk="1" hangingPunct="1"/>
            <a:r>
              <a:rPr lang="en-US" smtClean="0"/>
              <a:t>Naval bases were needed to protect American trade abroad.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Revitalized American Nationalism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nationalism?</a:t>
            </a:r>
          </a:p>
          <a:p>
            <a:pPr eaLnBrk="1" hangingPunct="1"/>
            <a:r>
              <a:rPr lang="en-US" smtClean="0"/>
              <a:t>How might it impact American foreign policy?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American government wanted to be taken seriously.</a:t>
            </a:r>
          </a:p>
          <a:p>
            <a:pPr eaLnBrk="1" hangingPunct="1"/>
            <a:r>
              <a:rPr lang="en-US" smtClean="0"/>
              <a:t>Historic sense of Manifest Destiny.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Missionary Zeal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“White Man’s Burden” – commitment of Christian missionaries to bring religion to far off lands.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168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        The Rise of American Imperialism</vt:lpstr>
      <vt:lpstr>Type 1 Writing</vt:lpstr>
      <vt:lpstr>U.S. Inaction</vt:lpstr>
      <vt:lpstr>Reasons for Foreign Policy Inaction</vt:lpstr>
      <vt:lpstr>The1890s: Reasons for American Imperialism</vt:lpstr>
      <vt:lpstr>Rapid Industrial Growth</vt:lpstr>
      <vt:lpstr>Revitalized American Nationalism</vt:lpstr>
      <vt:lpstr>Missionary Zeal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American Imperialism</dc:title>
  <dc:creator>Matt</dc:creator>
  <cp:lastModifiedBy>PorcoMJ</cp:lastModifiedBy>
  <cp:revision>5</cp:revision>
  <dcterms:created xsi:type="dcterms:W3CDTF">2011-02-14T02:26:00Z</dcterms:created>
  <dcterms:modified xsi:type="dcterms:W3CDTF">2015-02-18T19:21:58Z</dcterms:modified>
</cp:coreProperties>
</file>